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3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76828-3898-4C23-9913-10CF4262840E}" v="52" dt="2022-04-12T03:06:24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0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307" y="53"/>
      </p:cViewPr>
      <p:guideLst>
        <p:guide orient="horz" pos="1392"/>
        <p:guide pos="3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wn Burns" userId="9ecfaf5c9ec48608" providerId="LiveId" clId="{17176828-3898-4C23-9913-10CF4262840E}"/>
    <pc:docChg chg="undo custSel addSld modSld">
      <pc:chgData name="Dawn Burns" userId="9ecfaf5c9ec48608" providerId="LiveId" clId="{17176828-3898-4C23-9913-10CF4262840E}" dt="2022-04-12T03:11:27.190" v="1579" actId="20577"/>
      <pc:docMkLst>
        <pc:docMk/>
      </pc:docMkLst>
      <pc:sldChg chg="addSp delSp modSp new mod setBg">
        <pc:chgData name="Dawn Burns" userId="9ecfaf5c9ec48608" providerId="LiveId" clId="{17176828-3898-4C23-9913-10CF4262840E}" dt="2022-04-12T01:55:32.734" v="1245" actId="1076"/>
        <pc:sldMkLst>
          <pc:docMk/>
          <pc:sldMk cId="1885102653" sldId="257"/>
        </pc:sldMkLst>
        <pc:spChg chg="add mod">
          <ac:chgData name="Dawn Burns" userId="9ecfaf5c9ec48608" providerId="LiveId" clId="{17176828-3898-4C23-9913-10CF4262840E}" dt="2022-04-11T20:12:05.122" v="436" actId="255"/>
          <ac:spMkLst>
            <pc:docMk/>
            <pc:sldMk cId="1885102653" sldId="257"/>
            <ac:spMk id="2" creationId="{EDA5754C-D9E8-413C-B8FB-8B61C1BE9DB9}"/>
          </ac:spMkLst>
        </pc:spChg>
        <pc:spChg chg="add del mod ord">
          <ac:chgData name="Dawn Burns" userId="9ecfaf5c9ec48608" providerId="LiveId" clId="{17176828-3898-4C23-9913-10CF4262840E}" dt="2022-04-11T20:05:47.317" v="430"/>
          <ac:spMkLst>
            <pc:docMk/>
            <pc:sldMk cId="1885102653" sldId="257"/>
            <ac:spMk id="3" creationId="{0B1A0935-9D21-4D62-BC61-E22C67563428}"/>
          </ac:spMkLst>
        </pc:spChg>
        <pc:spChg chg="add del mod">
          <ac:chgData name="Dawn Burns" userId="9ecfaf5c9ec48608" providerId="LiveId" clId="{17176828-3898-4C23-9913-10CF4262840E}" dt="2022-04-12T01:55:25.504" v="1244"/>
          <ac:spMkLst>
            <pc:docMk/>
            <pc:sldMk cId="1885102653" sldId="257"/>
            <ac:spMk id="3" creationId="{3034E44D-6C28-4322-9267-D4687D629481}"/>
          </ac:spMkLst>
        </pc:spChg>
        <pc:spChg chg="add del mod">
          <ac:chgData name="Dawn Burns" userId="9ecfaf5c9ec48608" providerId="LiveId" clId="{17176828-3898-4C23-9913-10CF4262840E}" dt="2022-04-11T18:36:58.213" v="252" actId="478"/>
          <ac:spMkLst>
            <pc:docMk/>
            <pc:sldMk cId="1885102653" sldId="257"/>
            <ac:spMk id="5" creationId="{F5EFE349-8ACF-4382-B808-1E78FD969E70}"/>
          </ac:spMkLst>
        </pc:spChg>
        <pc:spChg chg="add del mod">
          <ac:chgData name="Dawn Burns" userId="9ecfaf5c9ec48608" providerId="LiveId" clId="{17176828-3898-4C23-9913-10CF4262840E}" dt="2022-04-11T20:03:29.952" v="418" actId="478"/>
          <ac:spMkLst>
            <pc:docMk/>
            <pc:sldMk cId="1885102653" sldId="257"/>
            <ac:spMk id="8" creationId="{1237A62A-C186-476D-8252-43589097A80F}"/>
          </ac:spMkLst>
        </pc:spChg>
        <pc:spChg chg="add del">
          <ac:chgData name="Dawn Burns" userId="9ecfaf5c9ec48608" providerId="LiveId" clId="{17176828-3898-4C23-9913-10CF4262840E}" dt="2022-04-11T20:05:16.383" v="422" actId="26606"/>
          <ac:spMkLst>
            <pc:docMk/>
            <pc:sldMk cId="1885102653" sldId="257"/>
            <ac:spMk id="18" creationId="{3011B0B3-5679-4759-90B8-3B908C4CBD21}"/>
          </ac:spMkLst>
        </pc:spChg>
        <pc:spChg chg="add del">
          <ac:chgData name="Dawn Burns" userId="9ecfaf5c9ec48608" providerId="LiveId" clId="{17176828-3898-4C23-9913-10CF4262840E}" dt="2022-04-11T20:05:21.496" v="424" actId="26606"/>
          <ac:spMkLst>
            <pc:docMk/>
            <pc:sldMk cId="1885102653" sldId="257"/>
            <ac:spMk id="22" creationId="{5803EFCD-EE34-4F9B-896E-8571701142EF}"/>
          </ac:spMkLst>
        </pc:spChg>
        <pc:spChg chg="add del">
          <ac:chgData name="Dawn Burns" userId="9ecfaf5c9ec48608" providerId="LiveId" clId="{17176828-3898-4C23-9913-10CF4262840E}" dt="2022-04-11T20:05:21.496" v="424" actId="26606"/>
          <ac:spMkLst>
            <pc:docMk/>
            <pc:sldMk cId="1885102653" sldId="257"/>
            <ac:spMk id="28" creationId="{3011B0B3-5679-4759-90B8-3B908C4CBD21}"/>
          </ac:spMkLst>
        </pc:spChg>
        <pc:spChg chg="add del">
          <ac:chgData name="Dawn Burns" userId="9ecfaf5c9ec48608" providerId="LiveId" clId="{17176828-3898-4C23-9913-10CF4262840E}" dt="2022-04-11T20:05:27.758" v="426" actId="26606"/>
          <ac:spMkLst>
            <pc:docMk/>
            <pc:sldMk cId="1885102653" sldId="257"/>
            <ac:spMk id="33" creationId="{D3F13AAF-525E-4953-A67E-7B34FDB4D899}"/>
          </ac:spMkLst>
        </pc:spChg>
        <pc:spChg chg="add">
          <ac:chgData name="Dawn Burns" userId="9ecfaf5c9ec48608" providerId="LiveId" clId="{17176828-3898-4C23-9913-10CF4262840E}" dt="2022-04-11T20:05:27.767" v="427" actId="26606"/>
          <ac:spMkLst>
            <pc:docMk/>
            <pc:sldMk cId="1885102653" sldId="257"/>
            <ac:spMk id="41" creationId="{3011B0B3-5679-4759-90B8-3B908C4CBD21}"/>
          </ac:spMkLst>
        </pc:spChg>
        <pc:grpChg chg="add del">
          <ac:chgData name="Dawn Burns" userId="9ecfaf5c9ec48608" providerId="LiveId" clId="{17176828-3898-4C23-9913-10CF4262840E}" dt="2022-04-11T20:05:16.383" v="422" actId="26606"/>
          <ac:grpSpMkLst>
            <pc:docMk/>
            <pc:sldMk cId="1885102653" sldId="257"/>
            <ac:grpSpMk id="12" creationId="{9494E066-0146-46E9-BAF1-C33240ABA294}"/>
          </ac:grpSpMkLst>
        </pc:grpChg>
        <pc:grpChg chg="add del">
          <ac:chgData name="Dawn Burns" userId="9ecfaf5c9ec48608" providerId="LiveId" clId="{17176828-3898-4C23-9913-10CF4262840E}" dt="2022-04-11T20:05:21.496" v="424" actId="26606"/>
          <ac:grpSpMkLst>
            <pc:docMk/>
            <pc:sldMk cId="1885102653" sldId="257"/>
            <ac:grpSpMk id="24" creationId="{9494E066-0146-46E9-BAF1-C33240ABA294}"/>
          </ac:grpSpMkLst>
        </pc:grpChg>
        <pc:grpChg chg="add del">
          <ac:chgData name="Dawn Burns" userId="9ecfaf5c9ec48608" providerId="LiveId" clId="{17176828-3898-4C23-9913-10CF4262840E}" dt="2022-04-11T20:05:27.758" v="426" actId="26606"/>
          <ac:grpSpMkLst>
            <pc:docMk/>
            <pc:sldMk cId="1885102653" sldId="257"/>
            <ac:grpSpMk id="32" creationId="{9494E066-0146-46E9-BAF1-C33240ABA294}"/>
          </ac:grpSpMkLst>
        </pc:grpChg>
        <pc:grpChg chg="add">
          <ac:chgData name="Dawn Burns" userId="9ecfaf5c9ec48608" providerId="LiveId" clId="{17176828-3898-4C23-9913-10CF4262840E}" dt="2022-04-11T20:05:27.767" v="427" actId="26606"/>
          <ac:grpSpMkLst>
            <pc:docMk/>
            <pc:sldMk cId="1885102653" sldId="257"/>
            <ac:grpSpMk id="37" creationId="{9494E066-0146-46E9-BAF1-C33240ABA294}"/>
          </ac:grpSpMkLst>
        </pc:grpChg>
        <pc:picChg chg="add del mod">
          <ac:chgData name="Dawn Burns" userId="9ecfaf5c9ec48608" providerId="LiveId" clId="{17176828-3898-4C23-9913-10CF4262840E}" dt="2022-04-11T18:36:58.213" v="252" actId="478"/>
          <ac:picMkLst>
            <pc:docMk/>
            <pc:sldMk cId="1885102653" sldId="257"/>
            <ac:picMk id="4" creationId="{B8CBAD32-87F6-4C53-89E1-B0ABE7C3348D}"/>
          </ac:picMkLst>
        </pc:picChg>
        <pc:picChg chg="add mod">
          <ac:chgData name="Dawn Burns" userId="9ecfaf5c9ec48608" providerId="LiveId" clId="{17176828-3898-4C23-9913-10CF4262840E}" dt="2022-04-12T01:55:32.734" v="1245" actId="1076"/>
          <ac:picMkLst>
            <pc:docMk/>
            <pc:sldMk cId="1885102653" sldId="257"/>
            <ac:picMk id="5" creationId="{FFB323AE-B587-4D3D-96DB-F71BA0BCBAC3}"/>
          </ac:picMkLst>
        </pc:picChg>
        <pc:picChg chg="add mod">
          <ac:chgData name="Dawn Burns" userId="9ecfaf5c9ec48608" providerId="LiveId" clId="{17176828-3898-4C23-9913-10CF4262840E}" dt="2022-04-12T01:55:20.792" v="1242" actId="1076"/>
          <ac:picMkLst>
            <pc:docMk/>
            <pc:sldMk cId="1885102653" sldId="257"/>
            <ac:picMk id="6" creationId="{06B793E8-2BA7-440A-8124-C1DCFB8C089A}"/>
          </ac:picMkLst>
        </pc:picChg>
        <pc:picChg chg="add del mod">
          <ac:chgData name="Dawn Burns" userId="9ecfaf5c9ec48608" providerId="LiveId" clId="{17176828-3898-4C23-9913-10CF4262840E}" dt="2022-04-11T20:03:29.952" v="418" actId="478"/>
          <ac:picMkLst>
            <pc:docMk/>
            <pc:sldMk cId="1885102653" sldId="257"/>
            <ac:picMk id="7" creationId="{67CE85AB-3BCC-4995-8162-46FF2287FCCB}"/>
          </ac:picMkLst>
        </pc:picChg>
        <pc:cxnChg chg="add del">
          <ac:chgData name="Dawn Burns" userId="9ecfaf5c9ec48608" providerId="LiveId" clId="{17176828-3898-4C23-9913-10CF4262840E}" dt="2022-04-11T20:05:16.383" v="422" actId="26606"/>
          <ac:cxnSpMkLst>
            <pc:docMk/>
            <pc:sldMk cId="1885102653" sldId="257"/>
            <ac:cxnSpMk id="10" creationId="{AE0C0B2A-3FD1-4235-A16E-0ED1E028A93E}"/>
          </ac:cxnSpMkLst>
        </pc:cxnChg>
        <pc:cxnChg chg="add del">
          <ac:chgData name="Dawn Burns" userId="9ecfaf5c9ec48608" providerId="LiveId" clId="{17176828-3898-4C23-9913-10CF4262840E}" dt="2022-04-11T20:05:16.383" v="422" actId="26606"/>
          <ac:cxnSpMkLst>
            <pc:docMk/>
            <pc:sldMk cId="1885102653" sldId="257"/>
            <ac:cxnSpMk id="20" creationId="{32E97E5C-7A5F-424E-AAE4-654396E90799}"/>
          </ac:cxnSpMkLst>
        </pc:cxnChg>
        <pc:cxnChg chg="add del">
          <ac:chgData name="Dawn Burns" userId="9ecfaf5c9ec48608" providerId="LiveId" clId="{17176828-3898-4C23-9913-10CF4262840E}" dt="2022-04-11T20:05:21.496" v="424" actId="26606"/>
          <ac:cxnSpMkLst>
            <pc:docMk/>
            <pc:sldMk cId="1885102653" sldId="257"/>
            <ac:cxnSpMk id="23" creationId="{AE0C0B2A-3FD1-4235-A16E-0ED1E028A93E}"/>
          </ac:cxnSpMkLst>
        </pc:cxnChg>
        <pc:cxnChg chg="add del">
          <ac:chgData name="Dawn Burns" userId="9ecfaf5c9ec48608" providerId="LiveId" clId="{17176828-3898-4C23-9913-10CF4262840E}" dt="2022-04-11T20:05:21.496" v="424" actId="26606"/>
          <ac:cxnSpMkLst>
            <pc:docMk/>
            <pc:sldMk cId="1885102653" sldId="257"/>
            <ac:cxnSpMk id="29" creationId="{32E97E5C-7A5F-424E-AAE4-654396E90799}"/>
          </ac:cxnSpMkLst>
        </pc:cxnChg>
        <pc:cxnChg chg="add del">
          <ac:chgData name="Dawn Burns" userId="9ecfaf5c9ec48608" providerId="LiveId" clId="{17176828-3898-4C23-9913-10CF4262840E}" dt="2022-04-11T20:05:27.758" v="426" actId="26606"/>
          <ac:cxnSpMkLst>
            <pc:docMk/>
            <pc:sldMk cId="1885102653" sldId="257"/>
            <ac:cxnSpMk id="31" creationId="{AE0C0B2A-3FD1-4235-A16E-0ED1E028A93E}"/>
          </ac:cxnSpMkLst>
        </pc:cxnChg>
        <pc:cxnChg chg="add del">
          <ac:chgData name="Dawn Burns" userId="9ecfaf5c9ec48608" providerId="LiveId" clId="{17176828-3898-4C23-9913-10CF4262840E}" dt="2022-04-11T20:05:27.758" v="426" actId="26606"/>
          <ac:cxnSpMkLst>
            <pc:docMk/>
            <pc:sldMk cId="1885102653" sldId="257"/>
            <ac:cxnSpMk id="34" creationId="{32E97E5C-7A5F-424E-AAE4-654396E90799}"/>
          </ac:cxnSpMkLst>
        </pc:cxnChg>
        <pc:cxnChg chg="add">
          <ac:chgData name="Dawn Burns" userId="9ecfaf5c9ec48608" providerId="LiveId" clId="{17176828-3898-4C23-9913-10CF4262840E}" dt="2022-04-11T20:05:27.767" v="427" actId="26606"/>
          <ac:cxnSpMkLst>
            <pc:docMk/>
            <pc:sldMk cId="1885102653" sldId="257"/>
            <ac:cxnSpMk id="36" creationId="{AE0C0B2A-3FD1-4235-A16E-0ED1E028A93E}"/>
          </ac:cxnSpMkLst>
        </pc:cxnChg>
        <pc:cxnChg chg="add">
          <ac:chgData name="Dawn Burns" userId="9ecfaf5c9ec48608" providerId="LiveId" clId="{17176828-3898-4C23-9913-10CF4262840E}" dt="2022-04-11T20:05:27.767" v="427" actId="26606"/>
          <ac:cxnSpMkLst>
            <pc:docMk/>
            <pc:sldMk cId="1885102653" sldId="257"/>
            <ac:cxnSpMk id="42" creationId="{32E97E5C-7A5F-424E-AAE4-654396E90799}"/>
          </ac:cxnSpMkLst>
        </pc:cxnChg>
      </pc:sldChg>
      <pc:sldChg chg="addSp delSp modSp new mod">
        <pc:chgData name="Dawn Burns" userId="9ecfaf5c9ec48608" providerId="LiveId" clId="{17176828-3898-4C23-9913-10CF4262840E}" dt="2022-04-12T02:23:53.259" v="1270" actId="14100"/>
        <pc:sldMkLst>
          <pc:docMk/>
          <pc:sldMk cId="3966373486" sldId="258"/>
        </pc:sldMkLst>
        <pc:spChg chg="add mod">
          <ac:chgData name="Dawn Burns" userId="9ecfaf5c9ec48608" providerId="LiveId" clId="{17176828-3898-4C23-9913-10CF4262840E}" dt="2022-04-11T18:39:57.741" v="314" actId="20577"/>
          <ac:spMkLst>
            <pc:docMk/>
            <pc:sldMk cId="3966373486" sldId="258"/>
            <ac:spMk id="2" creationId="{CE586AD6-80C8-4EDF-9A48-766CF4CECC02}"/>
          </ac:spMkLst>
        </pc:spChg>
        <pc:spChg chg="add mod">
          <ac:chgData name="Dawn Burns" userId="9ecfaf5c9ec48608" providerId="LiveId" clId="{17176828-3898-4C23-9913-10CF4262840E}" dt="2022-04-12T02:21:52.985" v="1254" actId="120"/>
          <ac:spMkLst>
            <pc:docMk/>
            <pc:sldMk cId="3966373486" sldId="258"/>
            <ac:spMk id="3" creationId="{F69CDD65-097E-434B-82AE-92673E0A8C20}"/>
          </ac:spMkLst>
        </pc:spChg>
        <pc:spChg chg="add mod">
          <ac:chgData name="Dawn Burns" userId="9ecfaf5c9ec48608" providerId="LiveId" clId="{17176828-3898-4C23-9913-10CF4262840E}" dt="2022-04-11T18:41:37.186" v="371" actId="207"/>
          <ac:spMkLst>
            <pc:docMk/>
            <pc:sldMk cId="3966373486" sldId="258"/>
            <ac:spMk id="4" creationId="{000A49DC-A151-44BB-ADFD-85FEC5C32105}"/>
          </ac:spMkLst>
        </pc:spChg>
        <pc:spChg chg="add del mod">
          <ac:chgData name="Dawn Burns" userId="9ecfaf5c9ec48608" providerId="LiveId" clId="{17176828-3898-4C23-9913-10CF4262840E}" dt="2022-04-11T18:43:00.842" v="387"/>
          <ac:spMkLst>
            <pc:docMk/>
            <pc:sldMk cId="3966373486" sldId="258"/>
            <ac:spMk id="5" creationId="{A6E38F35-9AAE-44EC-9CC9-423C211472C4}"/>
          </ac:spMkLst>
        </pc:spChg>
        <pc:spChg chg="add del mod">
          <ac:chgData name="Dawn Burns" userId="9ecfaf5c9ec48608" providerId="LiveId" clId="{17176828-3898-4C23-9913-10CF4262840E}" dt="2022-04-12T02:22:33.989" v="1261" actId="478"/>
          <ac:spMkLst>
            <pc:docMk/>
            <pc:sldMk cId="3966373486" sldId="258"/>
            <ac:spMk id="5" creationId="{A9EC5D9E-0FC9-4932-AB4E-DEF3490C81E8}"/>
          </ac:spMkLst>
        </pc:spChg>
        <pc:spChg chg="add del mod">
          <ac:chgData name="Dawn Burns" userId="9ecfaf5c9ec48608" providerId="LiveId" clId="{17176828-3898-4C23-9913-10CF4262840E}" dt="2022-04-11T18:43:00.842" v="385" actId="478"/>
          <ac:spMkLst>
            <pc:docMk/>
            <pc:sldMk cId="3966373486" sldId="258"/>
            <ac:spMk id="6" creationId="{44574856-3BCF-4C83-8487-CA927512DE6F}"/>
          </ac:spMkLst>
        </pc:spChg>
        <pc:spChg chg="add mod">
          <ac:chgData name="Dawn Burns" userId="9ecfaf5c9ec48608" providerId="LiveId" clId="{17176828-3898-4C23-9913-10CF4262840E}" dt="2022-04-12T02:23:53.259" v="1270" actId="14100"/>
          <ac:spMkLst>
            <pc:docMk/>
            <pc:sldMk cId="3966373486" sldId="258"/>
            <ac:spMk id="6" creationId="{AB7E784C-E515-424A-92B9-028A049D1921}"/>
          </ac:spMkLst>
        </pc:spChg>
        <pc:picChg chg="add mod">
          <ac:chgData name="Dawn Burns" userId="9ecfaf5c9ec48608" providerId="LiveId" clId="{17176828-3898-4C23-9913-10CF4262840E}" dt="2022-04-11T18:46:04.903" v="405" actId="1076"/>
          <ac:picMkLst>
            <pc:docMk/>
            <pc:sldMk cId="3966373486" sldId="258"/>
            <ac:picMk id="8" creationId="{B2F37BE4-BB1B-4BC8-AC63-B3BD891B3920}"/>
          </ac:picMkLst>
        </pc:picChg>
      </pc:sldChg>
      <pc:sldChg chg="addSp delSp modSp new mod">
        <pc:chgData name="Dawn Burns" userId="9ecfaf5c9ec48608" providerId="LiveId" clId="{17176828-3898-4C23-9913-10CF4262840E}" dt="2022-04-11T20:32:13.591" v="673" actId="9405"/>
        <pc:sldMkLst>
          <pc:docMk/>
          <pc:sldMk cId="1182092433" sldId="259"/>
        </pc:sldMkLst>
        <pc:spChg chg="add del mod">
          <ac:chgData name="Dawn Burns" userId="9ecfaf5c9ec48608" providerId="LiveId" clId="{17176828-3898-4C23-9913-10CF4262840E}" dt="2022-04-11T20:13:04.044" v="441"/>
          <ac:spMkLst>
            <pc:docMk/>
            <pc:sldMk cId="1182092433" sldId="259"/>
            <ac:spMk id="2" creationId="{68601AB3-DA39-47F5-819B-FC93E8ED010F}"/>
          </ac:spMkLst>
        </pc:spChg>
        <pc:spChg chg="add del mod">
          <ac:chgData name="Dawn Burns" userId="9ecfaf5c9ec48608" providerId="LiveId" clId="{17176828-3898-4C23-9913-10CF4262840E}" dt="2022-04-11T20:13:36.250" v="447"/>
          <ac:spMkLst>
            <pc:docMk/>
            <pc:sldMk cId="1182092433" sldId="259"/>
            <ac:spMk id="5" creationId="{610811D7-0C81-4ED3-A697-F7EE11A7E046}"/>
          </ac:spMkLst>
        </pc:spChg>
        <pc:spChg chg="add mod">
          <ac:chgData name="Dawn Burns" userId="9ecfaf5c9ec48608" providerId="LiveId" clId="{17176828-3898-4C23-9913-10CF4262840E}" dt="2022-04-11T20:17:26.843" v="556" actId="1076"/>
          <ac:spMkLst>
            <pc:docMk/>
            <pc:sldMk cId="1182092433" sldId="259"/>
            <ac:spMk id="6" creationId="{DB577E90-A9E7-467F-859B-0B06879C5E6A}"/>
          </ac:spMkLst>
        </pc:spChg>
        <pc:picChg chg="add mod">
          <ac:chgData name="Dawn Burns" userId="9ecfaf5c9ec48608" providerId="LiveId" clId="{17176828-3898-4C23-9913-10CF4262840E}" dt="2022-04-11T20:30:41.771" v="669" actId="1076"/>
          <ac:picMkLst>
            <pc:docMk/>
            <pc:sldMk cId="1182092433" sldId="259"/>
            <ac:picMk id="4" creationId="{64361C08-9602-4375-92D6-564820AA0C43}"/>
          </ac:picMkLst>
        </pc:picChg>
        <pc:inkChg chg="add del">
          <ac:chgData name="Dawn Burns" userId="9ecfaf5c9ec48608" providerId="LiveId" clId="{17176828-3898-4C23-9913-10CF4262840E}" dt="2022-04-11T20:32:13.591" v="673" actId="9405"/>
          <ac:inkMkLst>
            <pc:docMk/>
            <pc:sldMk cId="1182092433" sldId="259"/>
            <ac:inkMk id="7" creationId="{37D5942E-AEF9-414A-8C1A-4D494B91189E}"/>
          </ac:inkMkLst>
        </pc:inkChg>
        <pc:inkChg chg="add del">
          <ac:chgData name="Dawn Burns" userId="9ecfaf5c9ec48608" providerId="LiveId" clId="{17176828-3898-4C23-9913-10CF4262840E}" dt="2022-04-11T20:32:12.446" v="672" actId="9405"/>
          <ac:inkMkLst>
            <pc:docMk/>
            <pc:sldMk cId="1182092433" sldId="259"/>
            <ac:inkMk id="8" creationId="{6AD08B63-F6C4-4E9F-A4AE-2063FA937C77}"/>
          </ac:inkMkLst>
        </pc:inkChg>
      </pc:sldChg>
      <pc:sldChg chg="addSp delSp modSp new mod">
        <pc:chgData name="Dawn Burns" userId="9ecfaf5c9ec48608" providerId="LiveId" clId="{17176828-3898-4C23-9913-10CF4262840E}" dt="2022-04-12T02:44:08.853" v="1333"/>
        <pc:sldMkLst>
          <pc:docMk/>
          <pc:sldMk cId="865255907" sldId="260"/>
        </pc:sldMkLst>
        <pc:spChg chg="add mod">
          <ac:chgData name="Dawn Burns" userId="9ecfaf5c9ec48608" providerId="LiveId" clId="{17176828-3898-4C23-9913-10CF4262840E}" dt="2022-04-12T02:24:35.744" v="1279" actId="1076"/>
          <ac:spMkLst>
            <pc:docMk/>
            <pc:sldMk cId="865255907" sldId="260"/>
            <ac:spMk id="2" creationId="{1115A76B-BF32-4017-9486-21B26943C633}"/>
          </ac:spMkLst>
        </pc:spChg>
        <pc:spChg chg="add del mod">
          <ac:chgData name="Dawn Burns" userId="9ecfaf5c9ec48608" providerId="LiveId" clId="{17176828-3898-4C23-9913-10CF4262840E}" dt="2022-04-11T20:24:19.354" v="647"/>
          <ac:spMkLst>
            <pc:docMk/>
            <pc:sldMk cId="865255907" sldId="260"/>
            <ac:spMk id="3" creationId="{AB35CFEA-165A-4C01-B8FD-6B88AD866B36}"/>
          </ac:spMkLst>
        </pc:spChg>
        <pc:spChg chg="add del mod">
          <ac:chgData name="Dawn Burns" userId="9ecfaf5c9ec48608" providerId="LiveId" clId="{17176828-3898-4C23-9913-10CF4262840E}" dt="2022-04-12T02:34:21.877" v="1302"/>
          <ac:spMkLst>
            <pc:docMk/>
            <pc:sldMk cId="865255907" sldId="260"/>
            <ac:spMk id="3" creationId="{C79C273E-E262-49E5-BF74-11ED6C4360C8}"/>
          </ac:spMkLst>
        </pc:spChg>
        <pc:spChg chg="add del mod">
          <ac:chgData name="Dawn Burns" userId="9ecfaf5c9ec48608" providerId="LiveId" clId="{17176828-3898-4C23-9913-10CF4262840E}" dt="2022-04-11T20:36:14.423" v="679"/>
          <ac:spMkLst>
            <pc:docMk/>
            <pc:sldMk cId="865255907" sldId="260"/>
            <ac:spMk id="6" creationId="{6065F529-3A8A-4A94-B07B-D3BA1ABBE97F}"/>
          </ac:spMkLst>
        </pc:spChg>
        <pc:spChg chg="add del mod">
          <ac:chgData name="Dawn Burns" userId="9ecfaf5c9ec48608" providerId="LiveId" clId="{17176828-3898-4C23-9913-10CF4262840E}" dt="2022-04-12T02:44:08.853" v="1333"/>
          <ac:spMkLst>
            <pc:docMk/>
            <pc:sldMk cId="865255907" sldId="260"/>
            <ac:spMk id="7" creationId="{69BC78DC-C664-4FF8-9C11-86E7D5214DA1}"/>
          </ac:spMkLst>
        </pc:spChg>
        <pc:spChg chg="add del mod">
          <ac:chgData name="Dawn Burns" userId="9ecfaf5c9ec48608" providerId="LiveId" clId="{17176828-3898-4C23-9913-10CF4262840E}" dt="2022-04-12T02:24:45.693" v="1282" actId="478"/>
          <ac:spMkLst>
            <pc:docMk/>
            <pc:sldMk cId="865255907" sldId="260"/>
            <ac:spMk id="9" creationId="{8C6E93CA-3047-4C55-9F36-D98A6F72198A}"/>
          </ac:spMkLst>
        </pc:spChg>
        <pc:picChg chg="add mod">
          <ac:chgData name="Dawn Burns" userId="9ecfaf5c9ec48608" providerId="LiveId" clId="{17176828-3898-4C23-9913-10CF4262840E}" dt="2022-04-12T02:41:59.103" v="1327" actId="1076"/>
          <ac:picMkLst>
            <pc:docMk/>
            <pc:sldMk cId="865255907" sldId="260"/>
            <ac:picMk id="5" creationId="{1140605B-6350-47AF-A7F4-8B47B77BC5BB}"/>
          </ac:picMkLst>
        </pc:picChg>
        <pc:picChg chg="add del">
          <ac:chgData name="Dawn Burns" userId="9ecfaf5c9ec48608" providerId="LiveId" clId="{17176828-3898-4C23-9913-10CF4262840E}" dt="2022-04-12T02:34:21.877" v="1300" actId="478"/>
          <ac:picMkLst>
            <pc:docMk/>
            <pc:sldMk cId="865255907" sldId="260"/>
            <ac:picMk id="6" creationId="{EB64032F-3779-4CA7-99D8-3B106C566908}"/>
          </ac:picMkLst>
        </pc:picChg>
        <pc:picChg chg="add mod">
          <ac:chgData name="Dawn Burns" userId="9ecfaf5c9ec48608" providerId="LiveId" clId="{17176828-3898-4C23-9913-10CF4262840E}" dt="2022-04-12T02:42:08.827" v="1328" actId="1076"/>
          <ac:picMkLst>
            <pc:docMk/>
            <pc:sldMk cId="865255907" sldId="260"/>
            <ac:picMk id="8" creationId="{5B33E08E-56B2-4263-B7EF-2A79B4734DE1}"/>
          </ac:picMkLst>
        </pc:picChg>
        <pc:picChg chg="add mod">
          <ac:chgData name="Dawn Burns" userId="9ecfaf5c9ec48608" providerId="LiveId" clId="{17176828-3898-4C23-9913-10CF4262840E}" dt="2022-04-12T02:43:59.965" v="1331" actId="1076"/>
          <ac:picMkLst>
            <pc:docMk/>
            <pc:sldMk cId="865255907" sldId="260"/>
            <ac:picMk id="11" creationId="{FF52D9FA-D0A2-4EAA-90D2-3AC4E44BB5BB}"/>
          </ac:picMkLst>
        </pc:picChg>
      </pc:sldChg>
      <pc:sldChg chg="addSp delSp modSp new mod">
        <pc:chgData name="Dawn Burns" userId="9ecfaf5c9ec48608" providerId="LiveId" clId="{17176828-3898-4C23-9913-10CF4262840E}" dt="2022-04-12T02:44:28.911" v="1336" actId="1076"/>
        <pc:sldMkLst>
          <pc:docMk/>
          <pc:sldMk cId="4084660370" sldId="261"/>
        </pc:sldMkLst>
        <pc:spChg chg="add del mod">
          <ac:chgData name="Dawn Burns" userId="9ecfaf5c9ec48608" providerId="LiveId" clId="{17176828-3898-4C23-9913-10CF4262840E}" dt="2022-04-11T20:25:23.429" v="652"/>
          <ac:spMkLst>
            <pc:docMk/>
            <pc:sldMk cId="4084660370" sldId="261"/>
            <ac:spMk id="2" creationId="{8BE7E6F1-C120-420F-B666-B6BACA2E7BA0}"/>
          </ac:spMkLst>
        </pc:spChg>
        <pc:spChg chg="add del mod">
          <ac:chgData name="Dawn Burns" userId="9ecfaf5c9ec48608" providerId="LiveId" clId="{17176828-3898-4C23-9913-10CF4262840E}" dt="2022-04-12T02:35:21.816" v="1314"/>
          <ac:spMkLst>
            <pc:docMk/>
            <pc:sldMk cId="4084660370" sldId="261"/>
            <ac:spMk id="2" creationId="{FABFD0BA-B1BB-49AB-B1A5-0BB1D8DA59D5}"/>
          </ac:spMkLst>
        </pc:spChg>
        <pc:spChg chg="add del mod">
          <ac:chgData name="Dawn Burns" userId="9ecfaf5c9ec48608" providerId="LiveId" clId="{17176828-3898-4C23-9913-10CF4262840E}" dt="2022-04-12T02:36:13.968" v="1326"/>
          <ac:spMkLst>
            <pc:docMk/>
            <pc:sldMk cId="4084660370" sldId="261"/>
            <ac:spMk id="3" creationId="{009E2490-29FA-4D35-8711-1067A86D2ECB}"/>
          </ac:spMkLst>
        </pc:spChg>
        <pc:spChg chg="add del mod">
          <ac:chgData name="Dawn Burns" userId="9ecfaf5c9ec48608" providerId="LiveId" clId="{17176828-3898-4C23-9913-10CF4262840E}" dt="2022-04-11T20:27:27.175" v="660"/>
          <ac:spMkLst>
            <pc:docMk/>
            <pc:sldMk cId="4084660370" sldId="261"/>
            <ac:spMk id="5" creationId="{C1A470AD-5DA0-46B8-B2C7-9CE5C7CC5E9C}"/>
          </ac:spMkLst>
        </pc:spChg>
        <pc:spChg chg="add del mod">
          <ac:chgData name="Dawn Burns" userId="9ecfaf5c9ec48608" providerId="LiveId" clId="{17176828-3898-4C23-9913-10CF4262840E}" dt="2022-04-11T20:27:27.175" v="662"/>
          <ac:spMkLst>
            <pc:docMk/>
            <pc:sldMk cId="4084660370" sldId="261"/>
            <ac:spMk id="8" creationId="{273F464B-E202-4879-AAFA-CB6DF6DF9871}"/>
          </ac:spMkLst>
        </pc:spChg>
        <pc:spChg chg="add mod">
          <ac:chgData name="Dawn Burns" userId="9ecfaf5c9ec48608" providerId="LiveId" clId="{17176828-3898-4C23-9913-10CF4262840E}" dt="2022-04-11T20:42:40.245" v="805" actId="1076"/>
          <ac:spMkLst>
            <pc:docMk/>
            <pc:sldMk cId="4084660370" sldId="261"/>
            <ac:spMk id="11" creationId="{7369B583-4454-4C0A-9F2B-A1F968B3EAC1}"/>
          </ac:spMkLst>
        </pc:spChg>
        <pc:spChg chg="add del mod">
          <ac:chgData name="Dawn Burns" userId="9ecfaf5c9ec48608" providerId="LiveId" clId="{17176828-3898-4C23-9913-10CF4262840E}" dt="2022-04-11T20:46:00.965" v="818"/>
          <ac:spMkLst>
            <pc:docMk/>
            <pc:sldMk cId="4084660370" sldId="261"/>
            <ac:spMk id="12" creationId="{2A7337CC-717D-4164-BDD5-BAFAC65B0052}"/>
          </ac:spMkLst>
        </pc:spChg>
        <pc:picChg chg="add mod">
          <ac:chgData name="Dawn Burns" userId="9ecfaf5c9ec48608" providerId="LiveId" clId="{17176828-3898-4C23-9913-10CF4262840E}" dt="2022-04-12T02:44:18.625" v="1334" actId="14100"/>
          <ac:picMkLst>
            <pc:docMk/>
            <pc:sldMk cId="4084660370" sldId="261"/>
            <ac:picMk id="4" creationId="{E8A34A80-1882-455E-853C-60DB6C1327F3}"/>
          </ac:picMkLst>
        </pc:picChg>
        <pc:picChg chg="add mod">
          <ac:chgData name="Dawn Burns" userId="9ecfaf5c9ec48608" providerId="LiveId" clId="{17176828-3898-4C23-9913-10CF4262840E}" dt="2022-04-12T02:44:28.911" v="1336" actId="1076"/>
          <ac:picMkLst>
            <pc:docMk/>
            <pc:sldMk cId="4084660370" sldId="261"/>
            <ac:picMk id="6" creationId="{CBFA3D3F-A22B-495C-8C17-2CFC7251F969}"/>
          </ac:picMkLst>
        </pc:picChg>
        <pc:picChg chg="add del mod">
          <ac:chgData name="Dawn Burns" userId="9ecfaf5c9ec48608" providerId="LiveId" clId="{17176828-3898-4C23-9913-10CF4262840E}" dt="2022-04-11T20:43:17.318" v="811" actId="478"/>
          <ac:picMkLst>
            <pc:docMk/>
            <pc:sldMk cId="4084660370" sldId="261"/>
            <ac:picMk id="7" creationId="{D11B3B68-DE1C-48B7-A12E-F2030CF93531}"/>
          </ac:picMkLst>
        </pc:picChg>
        <pc:picChg chg="add del mod">
          <ac:chgData name="Dawn Burns" userId="9ecfaf5c9ec48608" providerId="LiveId" clId="{17176828-3898-4C23-9913-10CF4262840E}" dt="2022-04-11T20:40:32.301" v="725" actId="478"/>
          <ac:picMkLst>
            <pc:docMk/>
            <pc:sldMk cId="4084660370" sldId="261"/>
            <ac:picMk id="10" creationId="{7F471E30-C99A-4056-A28A-EA3516308603}"/>
          </ac:picMkLst>
        </pc:picChg>
        <pc:picChg chg="add mod">
          <ac:chgData name="Dawn Burns" userId="9ecfaf5c9ec48608" providerId="LiveId" clId="{17176828-3898-4C23-9913-10CF4262840E}" dt="2022-04-12T02:35:20.341" v="1312" actId="1076"/>
          <ac:picMkLst>
            <pc:docMk/>
            <pc:sldMk cId="4084660370" sldId="261"/>
            <ac:picMk id="14" creationId="{A8ACBA5C-E0D0-4C38-BD96-7F476C160941}"/>
          </ac:picMkLst>
        </pc:picChg>
      </pc:sldChg>
      <pc:sldChg chg="addSp delSp modSp new mod">
        <pc:chgData name="Dawn Burns" userId="9ecfaf5c9ec48608" providerId="LiveId" clId="{17176828-3898-4C23-9913-10CF4262840E}" dt="2022-04-12T02:45:26.456" v="1346" actId="1076"/>
        <pc:sldMkLst>
          <pc:docMk/>
          <pc:sldMk cId="2383070879" sldId="262"/>
        </pc:sldMkLst>
        <pc:spChg chg="add del mod">
          <ac:chgData name="Dawn Burns" userId="9ecfaf5c9ec48608" providerId="LiveId" clId="{17176828-3898-4C23-9913-10CF4262840E}" dt="2022-04-11T20:29:32.992" v="667"/>
          <ac:spMkLst>
            <pc:docMk/>
            <pc:sldMk cId="2383070879" sldId="262"/>
            <ac:spMk id="2" creationId="{9AF4064E-B699-4491-AA64-7FE96F32EB27}"/>
          </ac:spMkLst>
        </pc:spChg>
        <pc:spChg chg="add del mod">
          <ac:chgData name="Dawn Burns" userId="9ecfaf5c9ec48608" providerId="LiveId" clId="{17176828-3898-4C23-9913-10CF4262840E}" dt="2022-04-11T20:43:12.955" v="810"/>
          <ac:spMkLst>
            <pc:docMk/>
            <pc:sldMk cId="2383070879" sldId="262"/>
            <ac:spMk id="5" creationId="{0D990C11-5D07-45A7-8CD0-0609048BB735}"/>
          </ac:spMkLst>
        </pc:spChg>
        <pc:spChg chg="add mod">
          <ac:chgData name="Dawn Burns" userId="9ecfaf5c9ec48608" providerId="LiveId" clId="{17176828-3898-4C23-9913-10CF4262840E}" dt="2022-04-11T20:47:29.797" v="875" actId="1076"/>
          <ac:spMkLst>
            <pc:docMk/>
            <pc:sldMk cId="2383070879" sldId="262"/>
            <ac:spMk id="7" creationId="{848AF5AF-04E2-4D86-A89D-6D4C2CC20B5F}"/>
          </ac:spMkLst>
        </pc:spChg>
        <pc:spChg chg="add del mod">
          <ac:chgData name="Dawn Burns" userId="9ecfaf5c9ec48608" providerId="LiveId" clId="{17176828-3898-4C23-9913-10CF4262840E}" dt="2022-04-11T20:51:09.694" v="885"/>
          <ac:spMkLst>
            <pc:docMk/>
            <pc:sldMk cId="2383070879" sldId="262"/>
            <ac:spMk id="8" creationId="{615C0FA4-DEE2-4D90-9B95-74F54AC6DCB7}"/>
          </ac:spMkLst>
        </pc:spChg>
        <pc:spChg chg="add del mod">
          <ac:chgData name="Dawn Burns" userId="9ecfaf5c9ec48608" providerId="LiveId" clId="{17176828-3898-4C23-9913-10CF4262840E}" dt="2022-04-11T20:53:13.489" v="890"/>
          <ac:spMkLst>
            <pc:docMk/>
            <pc:sldMk cId="2383070879" sldId="262"/>
            <ac:spMk id="11" creationId="{5AFDC1F1-17BE-47D9-A634-70EB3B8204D2}"/>
          </ac:spMkLst>
        </pc:spChg>
        <pc:picChg chg="add del">
          <ac:chgData name="Dawn Burns" userId="9ecfaf5c9ec48608" providerId="LiveId" clId="{17176828-3898-4C23-9913-10CF4262840E}" dt="2022-04-11T20:40:50.667" v="726" actId="478"/>
          <ac:picMkLst>
            <pc:docMk/>
            <pc:sldMk cId="2383070879" sldId="262"/>
            <ac:picMk id="4" creationId="{CFAE9E49-379E-4B13-9414-B4A6DE3878F3}"/>
          </ac:picMkLst>
        </pc:picChg>
        <pc:picChg chg="add mod">
          <ac:chgData name="Dawn Burns" userId="9ecfaf5c9ec48608" providerId="LiveId" clId="{17176828-3898-4C23-9913-10CF4262840E}" dt="2022-04-12T02:44:51.069" v="1339" actId="14100"/>
          <ac:picMkLst>
            <pc:docMk/>
            <pc:sldMk cId="2383070879" sldId="262"/>
            <ac:picMk id="6" creationId="{9F13CB1C-0F09-44EB-8310-7F5893B8ED59}"/>
          </ac:picMkLst>
        </pc:picChg>
        <pc:picChg chg="add mod">
          <ac:chgData name="Dawn Burns" userId="9ecfaf5c9ec48608" providerId="LiveId" clId="{17176828-3898-4C23-9913-10CF4262840E}" dt="2022-04-12T02:45:16.420" v="1345" actId="14100"/>
          <ac:picMkLst>
            <pc:docMk/>
            <pc:sldMk cId="2383070879" sldId="262"/>
            <ac:picMk id="10" creationId="{0BA11A48-7F46-49BD-A28E-4EC8B6E13200}"/>
          </ac:picMkLst>
        </pc:picChg>
        <pc:picChg chg="add mod">
          <ac:chgData name="Dawn Burns" userId="9ecfaf5c9ec48608" providerId="LiveId" clId="{17176828-3898-4C23-9913-10CF4262840E}" dt="2022-04-12T02:45:26.456" v="1346" actId="1076"/>
          <ac:picMkLst>
            <pc:docMk/>
            <pc:sldMk cId="2383070879" sldId="262"/>
            <ac:picMk id="13" creationId="{8D5ACE09-8527-46B0-AC3F-A3D656A6BD38}"/>
          </ac:picMkLst>
        </pc:picChg>
      </pc:sldChg>
      <pc:sldChg chg="addSp delSp modSp new mod">
        <pc:chgData name="Dawn Burns" userId="9ecfaf5c9ec48608" providerId="LiveId" clId="{17176828-3898-4C23-9913-10CF4262840E}" dt="2022-04-11T21:01:00.391" v="942" actId="20577"/>
        <pc:sldMkLst>
          <pc:docMk/>
          <pc:sldMk cId="3625421219" sldId="263"/>
        </pc:sldMkLst>
        <pc:spChg chg="add del mod">
          <ac:chgData name="Dawn Burns" userId="9ecfaf5c9ec48608" providerId="LiveId" clId="{17176828-3898-4C23-9913-10CF4262840E}" dt="2022-04-11T20:59:35.269" v="894"/>
          <ac:spMkLst>
            <pc:docMk/>
            <pc:sldMk cId="3625421219" sldId="263"/>
            <ac:spMk id="2" creationId="{2D9689A0-BA03-4194-8302-4FC31C2376E8}"/>
          </ac:spMkLst>
        </pc:spChg>
        <pc:spChg chg="add mod">
          <ac:chgData name="Dawn Burns" userId="9ecfaf5c9ec48608" providerId="LiveId" clId="{17176828-3898-4C23-9913-10CF4262840E}" dt="2022-04-11T21:01:00.391" v="942" actId="20577"/>
          <ac:spMkLst>
            <pc:docMk/>
            <pc:sldMk cId="3625421219" sldId="263"/>
            <ac:spMk id="5" creationId="{9224873D-9FFA-4C16-A684-23513BD235BC}"/>
          </ac:spMkLst>
        </pc:spChg>
        <pc:picChg chg="add">
          <ac:chgData name="Dawn Burns" userId="9ecfaf5c9ec48608" providerId="LiveId" clId="{17176828-3898-4C23-9913-10CF4262840E}" dt="2022-04-11T20:59:30.754" v="892" actId="22"/>
          <ac:picMkLst>
            <pc:docMk/>
            <pc:sldMk cId="3625421219" sldId="263"/>
            <ac:picMk id="4" creationId="{C54E6C29-E222-44C8-97BC-CACAE6071CBE}"/>
          </ac:picMkLst>
        </pc:picChg>
      </pc:sldChg>
      <pc:sldChg chg="addSp delSp modSp new mod">
        <pc:chgData name="Dawn Burns" userId="9ecfaf5c9ec48608" providerId="LiveId" clId="{17176828-3898-4C23-9913-10CF4262840E}" dt="2022-04-11T22:34:15.576" v="1074" actId="1076"/>
        <pc:sldMkLst>
          <pc:docMk/>
          <pc:sldMk cId="1936063278" sldId="264"/>
        </pc:sldMkLst>
        <pc:spChg chg="add del mod">
          <ac:chgData name="Dawn Burns" userId="9ecfaf5c9ec48608" providerId="LiveId" clId="{17176828-3898-4C23-9913-10CF4262840E}" dt="2022-04-11T22:22:27.277" v="947"/>
          <ac:spMkLst>
            <pc:docMk/>
            <pc:sldMk cId="1936063278" sldId="264"/>
            <ac:spMk id="2" creationId="{13FDB24E-D582-4F40-8F73-9029A760A150}"/>
          </ac:spMkLst>
        </pc:spChg>
        <pc:spChg chg="add mod">
          <ac:chgData name="Dawn Burns" userId="9ecfaf5c9ec48608" providerId="LiveId" clId="{17176828-3898-4C23-9913-10CF4262840E}" dt="2022-04-11T22:27:12.855" v="1007" actId="1076"/>
          <ac:spMkLst>
            <pc:docMk/>
            <pc:sldMk cId="1936063278" sldId="264"/>
            <ac:spMk id="5" creationId="{439D5459-DBC0-448C-91B6-0DF1ABD10240}"/>
          </ac:spMkLst>
        </pc:spChg>
        <pc:spChg chg="add mod">
          <ac:chgData name="Dawn Burns" userId="9ecfaf5c9ec48608" providerId="LiveId" clId="{17176828-3898-4C23-9913-10CF4262840E}" dt="2022-04-11T22:32:29.200" v="1073" actId="20577"/>
          <ac:spMkLst>
            <pc:docMk/>
            <pc:sldMk cId="1936063278" sldId="264"/>
            <ac:spMk id="6" creationId="{979C2EAA-094A-4892-AA67-6EBC8681C12B}"/>
          </ac:spMkLst>
        </pc:spChg>
        <pc:picChg chg="add mod">
          <ac:chgData name="Dawn Burns" userId="9ecfaf5c9ec48608" providerId="LiveId" clId="{17176828-3898-4C23-9913-10CF4262840E}" dt="2022-04-11T22:34:15.576" v="1074" actId="1076"/>
          <ac:picMkLst>
            <pc:docMk/>
            <pc:sldMk cId="1936063278" sldId="264"/>
            <ac:picMk id="4" creationId="{488330E2-D76C-4DB7-8ADC-683EB593D724}"/>
          </ac:picMkLst>
        </pc:picChg>
      </pc:sldChg>
      <pc:sldChg chg="addSp delSp modSp new mod">
        <pc:chgData name="Dawn Burns" userId="9ecfaf5c9ec48608" providerId="LiveId" clId="{17176828-3898-4C23-9913-10CF4262840E}" dt="2022-04-12T01:09:31.381" v="1135" actId="1076"/>
        <pc:sldMkLst>
          <pc:docMk/>
          <pc:sldMk cId="4138130282" sldId="265"/>
        </pc:sldMkLst>
        <pc:spChg chg="add del mod">
          <ac:chgData name="Dawn Burns" userId="9ecfaf5c9ec48608" providerId="LiveId" clId="{17176828-3898-4C23-9913-10CF4262840E}" dt="2022-04-12T01:08:22.272" v="1078"/>
          <ac:spMkLst>
            <pc:docMk/>
            <pc:sldMk cId="4138130282" sldId="265"/>
            <ac:spMk id="2" creationId="{24008F86-5F8B-4669-9B4D-40EB8902ADBC}"/>
          </ac:spMkLst>
        </pc:spChg>
        <pc:spChg chg="add mod">
          <ac:chgData name="Dawn Burns" userId="9ecfaf5c9ec48608" providerId="LiveId" clId="{17176828-3898-4C23-9913-10CF4262840E}" dt="2022-04-12T01:09:31.381" v="1135" actId="1076"/>
          <ac:spMkLst>
            <pc:docMk/>
            <pc:sldMk cId="4138130282" sldId="265"/>
            <ac:spMk id="5" creationId="{94D989F0-754A-447B-B562-FF209B89C49E}"/>
          </ac:spMkLst>
        </pc:spChg>
        <pc:picChg chg="add">
          <ac:chgData name="Dawn Burns" userId="9ecfaf5c9ec48608" providerId="LiveId" clId="{17176828-3898-4C23-9913-10CF4262840E}" dt="2022-04-12T01:08:23.734" v="1079" actId="22"/>
          <ac:picMkLst>
            <pc:docMk/>
            <pc:sldMk cId="4138130282" sldId="265"/>
            <ac:picMk id="4" creationId="{1C12C05A-A247-4AAA-B9B0-DAB896742AAE}"/>
          </ac:picMkLst>
        </pc:picChg>
      </pc:sldChg>
      <pc:sldChg chg="addSp delSp modSp new mod setBg">
        <pc:chgData name="Dawn Burns" userId="9ecfaf5c9ec48608" providerId="LiveId" clId="{17176828-3898-4C23-9913-10CF4262840E}" dt="2022-04-12T02:51:42.933" v="1351" actId="1076"/>
        <pc:sldMkLst>
          <pc:docMk/>
          <pc:sldMk cId="202005931" sldId="266"/>
        </pc:sldMkLst>
        <pc:spChg chg="add del mod">
          <ac:chgData name="Dawn Burns" userId="9ecfaf5c9ec48608" providerId="LiveId" clId="{17176828-3898-4C23-9913-10CF4262840E}" dt="2022-04-12T01:29:22.443" v="1176"/>
          <ac:spMkLst>
            <pc:docMk/>
            <pc:sldMk cId="202005931" sldId="266"/>
            <ac:spMk id="2" creationId="{C21172E0-7A24-473B-A6F6-9B3761458031}"/>
          </ac:spMkLst>
        </pc:spChg>
        <pc:spChg chg="add del mod">
          <ac:chgData name="Dawn Burns" userId="9ecfaf5c9ec48608" providerId="LiveId" clId="{17176828-3898-4C23-9913-10CF4262840E}" dt="2022-04-12T01:12:03.006" v="1142"/>
          <ac:spMkLst>
            <pc:docMk/>
            <pc:sldMk cId="202005931" sldId="266"/>
            <ac:spMk id="2" creationId="{DA564E0D-A58D-4801-80A8-7FDF42050309}"/>
          </ac:spMkLst>
        </pc:spChg>
        <pc:spChg chg="add mod">
          <ac:chgData name="Dawn Burns" userId="9ecfaf5c9ec48608" providerId="LiveId" clId="{17176828-3898-4C23-9913-10CF4262840E}" dt="2022-04-12T01:13:51.647" v="1163" actId="26606"/>
          <ac:spMkLst>
            <pc:docMk/>
            <pc:sldMk cId="202005931" sldId="266"/>
            <ac:spMk id="5" creationId="{3245140E-F55A-44BC-81CA-C99D6C2B4ACA}"/>
          </ac:spMkLst>
        </pc:spChg>
        <pc:spChg chg="add mod ord">
          <ac:chgData name="Dawn Burns" userId="9ecfaf5c9ec48608" providerId="LiveId" clId="{17176828-3898-4C23-9913-10CF4262840E}" dt="2022-04-12T01:13:51.647" v="1163" actId="26606"/>
          <ac:spMkLst>
            <pc:docMk/>
            <pc:sldMk cId="202005931" sldId="266"/>
            <ac:spMk id="6" creationId="{D28AAA8C-46C5-4F21-AA09-E90A3073534F}"/>
          </ac:spMkLst>
        </pc:spChg>
        <pc:spChg chg="add del mod">
          <ac:chgData name="Dawn Burns" userId="9ecfaf5c9ec48608" providerId="LiveId" clId="{17176828-3898-4C23-9913-10CF4262840E}" dt="2022-04-12T01:29:22.444" v="1178"/>
          <ac:spMkLst>
            <pc:docMk/>
            <pc:sldMk cId="202005931" sldId="266"/>
            <ac:spMk id="9" creationId="{FF7FE604-31DF-44C8-A772-643DE3FE020A}"/>
          </ac:spMkLst>
        </pc:spChg>
        <pc:spChg chg="add del">
          <ac:chgData name="Dawn Burns" userId="9ecfaf5c9ec48608" providerId="LiveId" clId="{17176828-3898-4C23-9913-10CF4262840E}" dt="2022-04-12T01:13:51.647" v="1163" actId="26606"/>
          <ac:spMkLst>
            <pc:docMk/>
            <pc:sldMk cId="202005931" sldId="266"/>
            <ac:spMk id="21" creationId="{05B1B8CD-A03A-416C-BB71-53F9ABD40962}"/>
          </ac:spMkLst>
        </pc:spChg>
        <pc:grpChg chg="add del">
          <ac:chgData name="Dawn Burns" userId="9ecfaf5c9ec48608" providerId="LiveId" clId="{17176828-3898-4C23-9913-10CF4262840E}" dt="2022-04-12T01:13:51.647" v="1163" actId="26606"/>
          <ac:grpSpMkLst>
            <pc:docMk/>
            <pc:sldMk cId="202005931" sldId="266"/>
            <ac:grpSpMk id="15" creationId="{9494E066-0146-46E9-BAF1-C33240ABA294}"/>
          </ac:grpSpMkLst>
        </pc:grpChg>
        <pc:picChg chg="add mod ord">
          <ac:chgData name="Dawn Burns" userId="9ecfaf5c9ec48608" providerId="LiveId" clId="{17176828-3898-4C23-9913-10CF4262840E}" dt="2022-04-12T02:51:38.782" v="1350" actId="1076"/>
          <ac:picMkLst>
            <pc:docMk/>
            <pc:sldMk cId="202005931" sldId="266"/>
            <ac:picMk id="4" creationId="{2843FE72-6C80-4478-A3A6-FECFC14DF117}"/>
          </ac:picMkLst>
        </pc:picChg>
        <pc:picChg chg="add mod">
          <ac:chgData name="Dawn Burns" userId="9ecfaf5c9ec48608" providerId="LiveId" clId="{17176828-3898-4C23-9913-10CF4262840E}" dt="2022-04-12T02:46:55.994" v="1348" actId="1076"/>
          <ac:picMkLst>
            <pc:docMk/>
            <pc:sldMk cId="202005931" sldId="266"/>
            <ac:picMk id="7" creationId="{26BEB218-3E9D-41F4-A01A-BB43DDA497EB}"/>
          </ac:picMkLst>
        </pc:picChg>
        <pc:picChg chg="add mod">
          <ac:chgData name="Dawn Burns" userId="9ecfaf5c9ec48608" providerId="LiveId" clId="{17176828-3898-4C23-9913-10CF4262840E}" dt="2022-04-12T02:51:42.933" v="1351" actId="1076"/>
          <ac:picMkLst>
            <pc:docMk/>
            <pc:sldMk cId="202005931" sldId="266"/>
            <ac:picMk id="8" creationId="{648F8ED6-375B-4E4B-84A4-A4E3A26AA146}"/>
          </ac:picMkLst>
        </pc:picChg>
        <pc:picChg chg="add mod">
          <ac:chgData name="Dawn Burns" userId="9ecfaf5c9ec48608" providerId="LiveId" clId="{17176828-3898-4C23-9913-10CF4262840E}" dt="2022-04-12T02:51:35.893" v="1349" actId="1076"/>
          <ac:picMkLst>
            <pc:docMk/>
            <pc:sldMk cId="202005931" sldId="266"/>
            <ac:picMk id="11" creationId="{721FEBF4-47A2-4CA8-A987-166868E5BA4C}"/>
          </ac:picMkLst>
        </pc:picChg>
        <pc:cxnChg chg="add del">
          <ac:chgData name="Dawn Burns" userId="9ecfaf5c9ec48608" providerId="LiveId" clId="{17176828-3898-4C23-9913-10CF4262840E}" dt="2022-04-12T01:13:51.647" v="1163" actId="26606"/>
          <ac:cxnSpMkLst>
            <pc:docMk/>
            <pc:sldMk cId="202005931" sldId="266"/>
            <ac:cxnSpMk id="13" creationId="{AE0C0B2A-3FD1-4235-A16E-0ED1E028A93E}"/>
          </ac:cxnSpMkLst>
        </pc:cxnChg>
        <pc:cxnChg chg="add del">
          <ac:chgData name="Dawn Burns" userId="9ecfaf5c9ec48608" providerId="LiveId" clId="{17176828-3898-4C23-9913-10CF4262840E}" dt="2022-04-12T01:13:51.647" v="1163" actId="26606"/>
          <ac:cxnSpMkLst>
            <pc:docMk/>
            <pc:sldMk cId="202005931" sldId="266"/>
            <ac:cxnSpMk id="23" creationId="{32E97E5C-7A5F-424E-AAE4-654396E90799}"/>
          </ac:cxnSpMkLst>
        </pc:cxnChg>
      </pc:sldChg>
      <pc:sldChg chg="addSp delSp modSp new mod">
        <pc:chgData name="Dawn Burns" userId="9ecfaf5c9ec48608" providerId="LiveId" clId="{17176828-3898-4C23-9913-10CF4262840E}" dt="2022-04-12T01:41:27.993" v="1238"/>
        <pc:sldMkLst>
          <pc:docMk/>
          <pc:sldMk cId="1061883809" sldId="267"/>
        </pc:sldMkLst>
        <pc:spChg chg="add mod">
          <ac:chgData name="Dawn Burns" userId="9ecfaf5c9ec48608" providerId="LiveId" clId="{17176828-3898-4C23-9913-10CF4262840E}" dt="2022-04-12T01:30:51.960" v="1208" actId="1076"/>
          <ac:spMkLst>
            <pc:docMk/>
            <pc:sldMk cId="1061883809" sldId="267"/>
            <ac:spMk id="2" creationId="{58401BFC-E2E3-4269-BE8A-2032BEE410D1}"/>
          </ac:spMkLst>
        </pc:spChg>
        <pc:spChg chg="add del mod">
          <ac:chgData name="Dawn Burns" userId="9ecfaf5c9ec48608" providerId="LiveId" clId="{17176828-3898-4C23-9913-10CF4262840E}" dt="2022-04-12T01:35:54.361" v="1213"/>
          <ac:spMkLst>
            <pc:docMk/>
            <pc:sldMk cId="1061883809" sldId="267"/>
            <ac:spMk id="3" creationId="{A32B8209-648F-41CE-9A9F-D7F8DFC0BE85}"/>
          </ac:spMkLst>
        </pc:spChg>
        <pc:spChg chg="add del mod">
          <ac:chgData name="Dawn Burns" userId="9ecfaf5c9ec48608" providerId="LiveId" clId="{17176828-3898-4C23-9913-10CF4262840E}" dt="2022-04-12T01:41:27.993" v="1230"/>
          <ac:spMkLst>
            <pc:docMk/>
            <pc:sldMk cId="1061883809" sldId="267"/>
            <ac:spMk id="6" creationId="{45E3768B-D55F-402D-BB91-145253319C8F}"/>
          </ac:spMkLst>
        </pc:spChg>
        <pc:spChg chg="add del mod">
          <ac:chgData name="Dawn Burns" userId="9ecfaf5c9ec48608" providerId="LiveId" clId="{17176828-3898-4C23-9913-10CF4262840E}" dt="2022-04-12T01:41:27.993" v="1232"/>
          <ac:spMkLst>
            <pc:docMk/>
            <pc:sldMk cId="1061883809" sldId="267"/>
            <ac:spMk id="9" creationId="{D68E5B79-8900-4B9D-9664-06A0E6F6DD5F}"/>
          </ac:spMkLst>
        </pc:spChg>
        <pc:spChg chg="add del mod">
          <ac:chgData name="Dawn Burns" userId="9ecfaf5c9ec48608" providerId="LiveId" clId="{17176828-3898-4C23-9913-10CF4262840E}" dt="2022-04-12T01:41:27.993" v="1234"/>
          <ac:spMkLst>
            <pc:docMk/>
            <pc:sldMk cId="1061883809" sldId="267"/>
            <ac:spMk id="12" creationId="{C75C42E1-92A2-4D3D-9B69-2060AE76E623}"/>
          </ac:spMkLst>
        </pc:spChg>
        <pc:spChg chg="add del mod">
          <ac:chgData name="Dawn Burns" userId="9ecfaf5c9ec48608" providerId="LiveId" clId="{17176828-3898-4C23-9913-10CF4262840E}" dt="2022-04-12T01:41:27.993" v="1236"/>
          <ac:spMkLst>
            <pc:docMk/>
            <pc:sldMk cId="1061883809" sldId="267"/>
            <ac:spMk id="15" creationId="{94A988D1-7560-4486-AF75-3A1D48E2FBBA}"/>
          </ac:spMkLst>
        </pc:spChg>
        <pc:spChg chg="add del mod">
          <ac:chgData name="Dawn Burns" userId="9ecfaf5c9ec48608" providerId="LiveId" clId="{17176828-3898-4C23-9913-10CF4262840E}" dt="2022-04-12T01:41:27.993" v="1238"/>
          <ac:spMkLst>
            <pc:docMk/>
            <pc:sldMk cId="1061883809" sldId="267"/>
            <ac:spMk id="18" creationId="{0C4DB4F4-F1D8-42C7-8302-D481DC15496D}"/>
          </ac:spMkLst>
        </pc:spChg>
        <pc:picChg chg="add mod">
          <ac:chgData name="Dawn Burns" userId="9ecfaf5c9ec48608" providerId="LiveId" clId="{17176828-3898-4C23-9913-10CF4262840E}" dt="2022-04-12T01:35:26.464" v="1211" actId="1076"/>
          <ac:picMkLst>
            <pc:docMk/>
            <pc:sldMk cId="1061883809" sldId="267"/>
            <ac:picMk id="5" creationId="{93CF1FE4-6953-4404-82F3-6B16FB64C246}"/>
          </ac:picMkLst>
        </pc:picChg>
        <pc:picChg chg="add mod">
          <ac:chgData name="Dawn Burns" userId="9ecfaf5c9ec48608" providerId="LiveId" clId="{17176828-3898-4C23-9913-10CF4262840E}" dt="2022-04-12T01:36:12.180" v="1216" actId="1076"/>
          <ac:picMkLst>
            <pc:docMk/>
            <pc:sldMk cId="1061883809" sldId="267"/>
            <ac:picMk id="8" creationId="{A7FACFDB-4923-4534-83A0-AE06726E444D}"/>
          </ac:picMkLst>
        </pc:picChg>
        <pc:picChg chg="add mod">
          <ac:chgData name="Dawn Burns" userId="9ecfaf5c9ec48608" providerId="LiveId" clId="{17176828-3898-4C23-9913-10CF4262840E}" dt="2022-04-12T01:37:29.672" v="1219" actId="1076"/>
          <ac:picMkLst>
            <pc:docMk/>
            <pc:sldMk cId="1061883809" sldId="267"/>
            <ac:picMk id="11" creationId="{CF41336D-5C05-4FD1-B9E9-1936D2AE1C1A}"/>
          </ac:picMkLst>
        </pc:picChg>
        <pc:picChg chg="add mod">
          <ac:chgData name="Dawn Burns" userId="9ecfaf5c9ec48608" providerId="LiveId" clId="{17176828-3898-4C23-9913-10CF4262840E}" dt="2022-04-12T01:38:45.951" v="1222" actId="1076"/>
          <ac:picMkLst>
            <pc:docMk/>
            <pc:sldMk cId="1061883809" sldId="267"/>
            <ac:picMk id="14" creationId="{9EFBA35B-EE01-4D43-B349-50450A56356D}"/>
          </ac:picMkLst>
        </pc:picChg>
        <pc:picChg chg="add mod">
          <ac:chgData name="Dawn Burns" userId="9ecfaf5c9ec48608" providerId="LiveId" clId="{17176828-3898-4C23-9913-10CF4262840E}" dt="2022-04-12T01:40:23.244" v="1225" actId="1076"/>
          <ac:picMkLst>
            <pc:docMk/>
            <pc:sldMk cId="1061883809" sldId="267"/>
            <ac:picMk id="17" creationId="{B342129D-F4DE-4964-9709-B77A09599C19}"/>
          </ac:picMkLst>
        </pc:picChg>
        <pc:picChg chg="add mod">
          <ac:chgData name="Dawn Burns" userId="9ecfaf5c9ec48608" providerId="LiveId" clId="{17176828-3898-4C23-9913-10CF4262840E}" dt="2022-04-12T01:41:26.817" v="1228" actId="1076"/>
          <ac:picMkLst>
            <pc:docMk/>
            <pc:sldMk cId="1061883809" sldId="267"/>
            <ac:picMk id="20" creationId="{7085F460-9488-4ABE-8033-BFCAAFB8C73E}"/>
          </ac:picMkLst>
        </pc:picChg>
      </pc:sldChg>
      <pc:sldChg chg="addSp delSp modSp new mod">
        <pc:chgData name="Dawn Burns" userId="9ecfaf5c9ec48608" providerId="LiveId" clId="{17176828-3898-4C23-9913-10CF4262840E}" dt="2022-04-12T03:05:55.013" v="1386"/>
        <pc:sldMkLst>
          <pc:docMk/>
          <pc:sldMk cId="2578263690" sldId="268"/>
        </pc:sldMkLst>
        <pc:spChg chg="add mod">
          <ac:chgData name="Dawn Burns" userId="9ecfaf5c9ec48608" providerId="LiveId" clId="{17176828-3898-4C23-9913-10CF4262840E}" dt="2022-04-12T03:04:55.871" v="1380" actId="1076"/>
          <ac:spMkLst>
            <pc:docMk/>
            <pc:sldMk cId="2578263690" sldId="268"/>
            <ac:spMk id="2" creationId="{5A4437BE-CDF4-4D07-9467-E9F115007541}"/>
          </ac:spMkLst>
        </pc:spChg>
        <pc:spChg chg="add del mod">
          <ac:chgData name="Dawn Burns" userId="9ecfaf5c9ec48608" providerId="LiveId" clId="{17176828-3898-4C23-9913-10CF4262840E}" dt="2022-04-12T03:05:55.013" v="1386"/>
          <ac:spMkLst>
            <pc:docMk/>
            <pc:sldMk cId="2578263690" sldId="268"/>
            <ac:spMk id="3" creationId="{185C6C07-0FC2-4D24-A3CD-FA6E9C96ED82}"/>
          </ac:spMkLst>
        </pc:spChg>
        <pc:picChg chg="add mod">
          <ac:chgData name="Dawn Burns" userId="9ecfaf5c9ec48608" providerId="LiveId" clId="{17176828-3898-4C23-9913-10CF4262840E}" dt="2022-04-12T03:05:40.924" v="1383" actId="1076"/>
          <ac:picMkLst>
            <pc:docMk/>
            <pc:sldMk cId="2578263690" sldId="268"/>
            <ac:picMk id="5" creationId="{2D97E750-DA66-4857-9716-B3E0E5A30CCF}"/>
          </ac:picMkLst>
        </pc:picChg>
      </pc:sldChg>
      <pc:sldChg chg="addSp modSp new mod">
        <pc:chgData name="Dawn Burns" userId="9ecfaf5c9ec48608" providerId="LiveId" clId="{17176828-3898-4C23-9913-10CF4262840E}" dt="2022-04-12T03:11:27.190" v="1579" actId="20577"/>
        <pc:sldMkLst>
          <pc:docMk/>
          <pc:sldMk cId="3905539321" sldId="269"/>
        </pc:sldMkLst>
        <pc:spChg chg="add mod">
          <ac:chgData name="Dawn Burns" userId="9ecfaf5c9ec48608" providerId="LiveId" clId="{17176828-3898-4C23-9913-10CF4262840E}" dt="2022-04-12T03:11:27.190" v="1579" actId="20577"/>
          <ac:spMkLst>
            <pc:docMk/>
            <pc:sldMk cId="3905539321" sldId="269"/>
            <ac:spMk id="2" creationId="{948A1425-6DAC-482E-A200-DB612855F54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486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32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3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8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6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2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6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80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1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9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4" r:id="rId6"/>
    <p:sldLayoutId id="2147483689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93BBD-3DCE-46BC-B750-7DEFBE5F3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235" y="395288"/>
            <a:ext cx="10023531" cy="111283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masis MT Pro Black" panose="02040A04050005020304" pitchFamily="18" charset="0"/>
              </a:rPr>
              <a:t>Predicting the price of Diamonds…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>
            <a:extLst>
              <a:ext uri="{FF2B5EF4-FFF2-40B4-BE49-F238E27FC236}">
                <a16:creationId xmlns:a16="http://schemas.microsoft.com/office/drawing/2014/main" id="{9F241D41-2CFB-B4AE-B2BE-096A65E5E8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814234" y="1682885"/>
            <a:ext cx="10023531" cy="5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2C05A-A247-4AAA-B9B0-DAB89674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89" y="2987001"/>
            <a:ext cx="6721422" cy="8839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D989F0-754A-447B-B562-FF209B89C49E}"/>
              </a:ext>
            </a:extLst>
          </p:cNvPr>
          <p:cNvSpPr/>
          <p:nvPr/>
        </p:nvSpPr>
        <p:spPr>
          <a:xfrm>
            <a:off x="715845" y="864215"/>
            <a:ext cx="10760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We must define the x and the y </a:t>
            </a:r>
          </a:p>
        </p:txBody>
      </p:sp>
    </p:spTree>
    <p:extLst>
      <p:ext uri="{BB962C8B-B14F-4D97-AF65-F5344CB8AC3E}">
        <p14:creationId xmlns:p14="http://schemas.microsoft.com/office/powerpoint/2010/main" val="413813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3FE72-6C80-4478-A3A6-FECFC14D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08" y="923330"/>
            <a:ext cx="4263743" cy="21015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45140E-F55A-44BC-81CA-C99D6C2B4ACA}"/>
              </a:ext>
            </a:extLst>
          </p:cNvPr>
          <p:cNvSpPr/>
          <p:nvPr/>
        </p:nvSpPr>
        <p:spPr>
          <a:xfrm>
            <a:off x="4047200" y="0"/>
            <a:ext cx="4097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Based on .4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AAA8C-46C5-4F21-AA09-E90A3073534F}"/>
              </a:ext>
            </a:extLst>
          </p:cNvPr>
          <p:cNvSpPr txBox="1"/>
          <p:nvPr/>
        </p:nvSpPr>
        <p:spPr>
          <a:xfrm>
            <a:off x="8702040" y="224028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8F8ED6-375B-4E4B-84A4-A4E3A26A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28" y="679435"/>
            <a:ext cx="5387697" cy="2796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EB218-3E9D-41F4-A01A-BB43DDA49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" y="3476159"/>
            <a:ext cx="6096528" cy="101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1FEBF4-47A2-4CA8-A987-166868E5B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399" y="4605837"/>
            <a:ext cx="7834039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01BFC-E2E3-4269-BE8A-2032BEE410D1}"/>
              </a:ext>
            </a:extLst>
          </p:cNvPr>
          <p:cNvSpPr/>
          <p:nvPr/>
        </p:nvSpPr>
        <p:spPr>
          <a:xfrm>
            <a:off x="1864713" y="0"/>
            <a:ext cx="8462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Changed test size to .2…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F1FE4-6953-4404-82F3-6B16FB64C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1051560"/>
            <a:ext cx="10044030" cy="495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FACFDB-4923-4534-83A0-AE06726E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2" y="1870649"/>
            <a:ext cx="4328535" cy="1409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41336D-5C05-4FD1-B9E9-1936D2AE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99" y="3753030"/>
            <a:ext cx="7628281" cy="1356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FBA35B-EE01-4D43-B349-50450A563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99" y="5570595"/>
            <a:ext cx="5646909" cy="9678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42129D-F4DE-4964-9709-B77A09599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623" y="2028839"/>
            <a:ext cx="5814564" cy="15622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85F460-9488-4ABE-8033-BFCAAFB8C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179" y="5389080"/>
            <a:ext cx="6790008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8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4437BE-CDF4-4D07-9467-E9F115007541}"/>
              </a:ext>
            </a:extLst>
          </p:cNvPr>
          <p:cNvSpPr/>
          <p:nvPr/>
        </p:nvSpPr>
        <p:spPr>
          <a:xfrm>
            <a:off x="3548011" y="833735"/>
            <a:ext cx="3842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K-Fold Test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7E750-DA66-4857-9716-B3E0E5A3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1" y="1886068"/>
            <a:ext cx="10188823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6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A1425-6DAC-482E-A200-DB612855F54E}"/>
              </a:ext>
            </a:extLst>
          </p:cNvPr>
          <p:cNvSpPr/>
          <p:nvPr/>
        </p:nvSpPr>
        <p:spPr>
          <a:xfrm>
            <a:off x="2307927" y="1595735"/>
            <a:ext cx="6864956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This is a bad model,</a:t>
            </a:r>
          </a:p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The measures of error </a:t>
            </a:r>
          </a:p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re very high and the k-fold </a:t>
            </a:r>
          </a:p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came out with crazy numbers.</a:t>
            </a:r>
          </a:p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Won’t be predicting diamond</a:t>
            </a:r>
          </a:p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prices here.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  <a:p>
            <a:pPr algn="ctr"/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  <a:p>
            <a:pPr algn="ctr"/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5539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1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8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1" name="Rectangle 1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5754C-D9E8-413C-B8FB-8B61C1BE9DB9}"/>
              </a:ext>
            </a:extLst>
          </p:cNvPr>
          <p:cNvSpPr/>
          <p:nvPr/>
        </p:nvSpPr>
        <p:spPr>
          <a:xfrm>
            <a:off x="1079510" y="399418"/>
            <a:ext cx="9710410" cy="198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First thing we need to do is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Import all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latin typeface="+mj-lt"/>
                <a:ea typeface="+mj-ea"/>
                <a:cs typeface="+mj-cs"/>
              </a:rPr>
              <a:t>necessary items…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42" name="Straight Connector 1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B323AE-B587-4D3D-96DB-F71BA0BCB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6005"/>
          <a:stretch/>
        </p:blipFill>
        <p:spPr>
          <a:xfrm>
            <a:off x="541163" y="2263644"/>
            <a:ext cx="11109674" cy="3472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793E8-2BA7-440A-8124-C1DCFB8C0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82" y="5970110"/>
            <a:ext cx="6873836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0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86AD6-80C8-4EDF-9A48-766CF4CECC02}"/>
              </a:ext>
            </a:extLst>
          </p:cNvPr>
          <p:cNvSpPr/>
          <p:nvPr/>
        </p:nvSpPr>
        <p:spPr>
          <a:xfrm>
            <a:off x="263428" y="373424"/>
            <a:ext cx="11870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Next, we need to clean up the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CDD65-097E-434B-82AE-92673E0A8C20}"/>
              </a:ext>
            </a:extLst>
          </p:cNvPr>
          <p:cNvSpPr/>
          <p:nvPr/>
        </p:nvSpPr>
        <p:spPr>
          <a:xfrm>
            <a:off x="1136151" y="2967335"/>
            <a:ext cx="9919702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Delete unnecessary columns </a:t>
            </a:r>
          </a:p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Remove empty data</a:t>
            </a:r>
          </a:p>
          <a:p>
            <a:pPr algn="ctr"/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00A49DC-A151-44BB-ADFD-85FEC5C32105}"/>
              </a:ext>
            </a:extLst>
          </p:cNvPr>
          <p:cNvSpPr/>
          <p:nvPr/>
        </p:nvSpPr>
        <p:spPr>
          <a:xfrm>
            <a:off x="373226" y="3135086"/>
            <a:ext cx="671804" cy="58782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37BE4-BB1B-4BC8-AC63-B3BD891B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02" y="5397087"/>
            <a:ext cx="9373412" cy="11583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B7E784C-E515-424A-92B9-028A049D1921}"/>
              </a:ext>
            </a:extLst>
          </p:cNvPr>
          <p:cNvSpPr/>
          <p:nvPr/>
        </p:nvSpPr>
        <p:spPr>
          <a:xfrm>
            <a:off x="303556" y="3877493"/>
            <a:ext cx="671804" cy="58782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7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61C08-9602-4375-92D6-564820AA0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24" y="2447825"/>
            <a:ext cx="6218459" cy="33988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577E90-A9E7-467F-859B-0B06879C5E6A}"/>
              </a:ext>
            </a:extLst>
          </p:cNvPr>
          <p:cNvSpPr/>
          <p:nvPr/>
        </p:nvSpPr>
        <p:spPr>
          <a:xfrm>
            <a:off x="-1540392" y="522629"/>
            <a:ext cx="1467051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Oh no! Looks like we have 3 columns</a:t>
            </a:r>
          </a:p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that are objects and not integers!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209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15A76B-BF32-4017-9486-21B26943C633}"/>
              </a:ext>
            </a:extLst>
          </p:cNvPr>
          <p:cNvSpPr/>
          <p:nvPr/>
        </p:nvSpPr>
        <p:spPr>
          <a:xfrm>
            <a:off x="1729900" y="278701"/>
            <a:ext cx="873219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Now we need to recode to change</a:t>
            </a:r>
          </a:p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 the strings into numbers…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0605B-6350-47AF-A7F4-8B47B77B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81" y="1602140"/>
            <a:ext cx="4301238" cy="1928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33E08E-56B2-4263-B7EF-2A79B4734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81" y="3889592"/>
            <a:ext cx="4301238" cy="1928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52D9FA-D0A2-4EAA-90D2-3AC4E44B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141" y="2723545"/>
            <a:ext cx="4038950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55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34A80-1882-455E-853C-60DB6C132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71" y="1787095"/>
            <a:ext cx="4308390" cy="18705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69B583-4454-4C0A-9F2B-A1F968B3EAC1}"/>
              </a:ext>
            </a:extLst>
          </p:cNvPr>
          <p:cNvSpPr/>
          <p:nvPr/>
        </p:nvSpPr>
        <p:spPr>
          <a:xfrm>
            <a:off x="1323754" y="513384"/>
            <a:ext cx="8798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… and the “color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” column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ACBA5C-E0D0-4C38-BD96-7F476C160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1" y="4007981"/>
            <a:ext cx="4308390" cy="1870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A3D3F-A22B-495C-8C17-2CFC7251F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21" y="2371852"/>
            <a:ext cx="3641765" cy="21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6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13CB1C-0F09-44EB-8310-7F5893B8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5" y="1486028"/>
            <a:ext cx="4273873" cy="18762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8AF5AF-04E2-4D86-A89D-6D4C2CC20B5F}"/>
              </a:ext>
            </a:extLst>
          </p:cNvPr>
          <p:cNvSpPr/>
          <p:nvPr/>
        </p:nvSpPr>
        <p:spPr>
          <a:xfrm>
            <a:off x="214780" y="346346"/>
            <a:ext cx="11171904" cy="92333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… last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recode column is “clarity”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A11A48-7F46-49BD-A28E-4EC8B6E13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05" y="3731740"/>
            <a:ext cx="4273873" cy="2429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5ACE09-8527-46B0-AC3F-A3D656A6B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181" y="2201562"/>
            <a:ext cx="4846740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70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4E6C29-E222-44C8-97BC-CACAE6071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669" y="3177518"/>
            <a:ext cx="7178662" cy="502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24873D-9FFA-4C16-A684-23513BD235BC}"/>
              </a:ext>
            </a:extLst>
          </p:cNvPr>
          <p:cNvSpPr/>
          <p:nvPr/>
        </p:nvSpPr>
        <p:spPr>
          <a:xfrm>
            <a:off x="136560" y="776585"/>
            <a:ext cx="107949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Delete old columns </a:t>
            </a:r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with strings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542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330E2-D76C-4DB7-8ADC-683EB593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40" y="1557871"/>
            <a:ext cx="5204911" cy="3627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9D5459-DBC0-448C-91B6-0DF1ABD10240}"/>
              </a:ext>
            </a:extLst>
          </p:cNvPr>
          <p:cNvSpPr/>
          <p:nvPr/>
        </p:nvSpPr>
        <p:spPr>
          <a:xfrm>
            <a:off x="1231523" y="448113"/>
            <a:ext cx="9302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Now we have all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ntegers…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9C2EAA-094A-4892-AA67-6EBC8681C12B}"/>
              </a:ext>
            </a:extLst>
          </p:cNvPr>
          <p:cNvSpPr/>
          <p:nvPr/>
        </p:nvSpPr>
        <p:spPr>
          <a:xfrm>
            <a:off x="357051" y="5371734"/>
            <a:ext cx="11051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and can move onto the train-test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6063278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145</Words>
  <Application>Microsoft Office PowerPoint</Application>
  <PresentationFormat>Widescreen</PresentationFormat>
  <Paragraphs>25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Amasis MT Pro Black</vt:lpstr>
      <vt:lpstr>Arial</vt:lpstr>
      <vt:lpstr>Avenir Next LT Pro</vt:lpstr>
      <vt:lpstr>Goudy Old Style</vt:lpstr>
      <vt:lpstr>Wingdings</vt:lpstr>
      <vt:lpstr>FrostyVTI</vt:lpstr>
      <vt:lpstr>Predicting the price of Diamonds…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price of Diamonds…</dc:title>
  <dc:creator>Dawn Burns</dc:creator>
  <cp:lastModifiedBy>Dawn Burns</cp:lastModifiedBy>
  <cp:revision>1</cp:revision>
  <dcterms:created xsi:type="dcterms:W3CDTF">2022-04-11T18:19:20Z</dcterms:created>
  <dcterms:modified xsi:type="dcterms:W3CDTF">2022-04-12T03:11:31Z</dcterms:modified>
</cp:coreProperties>
</file>